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0058400" cy="7772400"/>
  <p:notesSz cx="6858000" cy="9144000"/>
  <p:defaultTextStyle>
    <a:defPPr>
      <a:defRPr lang="en-US"/>
    </a:defPPr>
    <a:lvl1pPr marL="0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50941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1" d="100"/>
          <a:sy n="61" d="100"/>
        </p:scale>
        <p:origin x="-960" y="-120"/>
      </p:cViewPr>
      <p:guideLst>
        <p:guide orient="horz" pos="2448"/>
        <p:guide pos="31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F29AAD-5C61-9844-A06C-B7DB65846A53}" type="datetimeFigureOut">
              <a:rPr lang="en-US" smtClean="0"/>
              <a:t>8/10/18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10C347-F247-7F4F-AD62-22FE008650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222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10C347-F247-7F4F-AD62-22FE008650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816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2414482"/>
            <a:ext cx="8549640" cy="166602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8760" y="4404360"/>
            <a:ext cx="7040880" cy="19862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94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88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82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76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47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56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6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752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170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243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022272" y="352637"/>
            <a:ext cx="2488407" cy="751691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3562" y="352637"/>
            <a:ext cx="7301071" cy="751691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18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64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544" y="4994487"/>
            <a:ext cx="8549640" cy="1543685"/>
          </a:xfrm>
        </p:spPr>
        <p:txBody>
          <a:bodyPr anchor="t"/>
          <a:lstStyle>
            <a:lvl1pPr algn="l">
              <a:defRPr sz="45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4544" y="3294275"/>
            <a:ext cx="8549640" cy="1700212"/>
          </a:xfrm>
        </p:spPr>
        <p:txBody>
          <a:bodyPr anchor="b"/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50941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882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2823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376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54706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05647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56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07529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457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53562" y="2054648"/>
            <a:ext cx="4894738" cy="5814907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15941" y="2054648"/>
            <a:ext cx="4894739" cy="5814907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864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311256"/>
            <a:ext cx="9052560" cy="1295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739795"/>
            <a:ext cx="4444207" cy="725064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" y="2464859"/>
            <a:ext cx="4444207" cy="4478126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9528" y="1739795"/>
            <a:ext cx="4445953" cy="725064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12" indent="0">
              <a:buNone/>
              <a:defRPr sz="2200" b="1"/>
            </a:lvl2pPr>
            <a:lvl3pPr marL="1018824" indent="0">
              <a:buNone/>
              <a:defRPr sz="2000" b="1"/>
            </a:lvl3pPr>
            <a:lvl4pPr marL="1528237" indent="0">
              <a:buNone/>
              <a:defRPr sz="1800" b="1"/>
            </a:lvl4pPr>
            <a:lvl5pPr marL="2037649" indent="0">
              <a:buNone/>
              <a:defRPr sz="1800" b="1"/>
            </a:lvl5pPr>
            <a:lvl6pPr marL="2547061" indent="0">
              <a:buNone/>
              <a:defRPr sz="1800" b="1"/>
            </a:lvl6pPr>
            <a:lvl7pPr marL="3056473" indent="0">
              <a:buNone/>
              <a:defRPr sz="1800" b="1"/>
            </a:lvl7pPr>
            <a:lvl8pPr marL="3565886" indent="0">
              <a:buNone/>
              <a:defRPr sz="1800" b="1"/>
            </a:lvl8pPr>
            <a:lvl9pPr marL="4075298" indent="0">
              <a:buNone/>
              <a:defRPr sz="18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9528" y="2464859"/>
            <a:ext cx="4445953" cy="4478126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298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124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659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1" y="309457"/>
            <a:ext cx="3309144" cy="1316990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2555" y="309457"/>
            <a:ext cx="5622925" cy="6633528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921" y="1626447"/>
            <a:ext cx="3309144" cy="5316538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493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17" y="5440680"/>
            <a:ext cx="6035040" cy="642303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1517" y="694478"/>
            <a:ext cx="6035040" cy="4663440"/>
          </a:xfrm>
        </p:spPr>
        <p:txBody>
          <a:bodyPr/>
          <a:lstStyle>
            <a:lvl1pPr marL="0" indent="0">
              <a:buNone/>
              <a:defRPr sz="3600"/>
            </a:lvl1pPr>
            <a:lvl2pPr marL="509412" indent="0">
              <a:buNone/>
              <a:defRPr sz="3100"/>
            </a:lvl2pPr>
            <a:lvl3pPr marL="1018824" indent="0">
              <a:buNone/>
              <a:defRPr sz="2700"/>
            </a:lvl3pPr>
            <a:lvl4pPr marL="1528237" indent="0">
              <a:buNone/>
              <a:defRPr sz="2200"/>
            </a:lvl4pPr>
            <a:lvl5pPr marL="2037649" indent="0">
              <a:buNone/>
              <a:defRPr sz="2200"/>
            </a:lvl5pPr>
            <a:lvl6pPr marL="2547061" indent="0">
              <a:buNone/>
              <a:defRPr sz="2200"/>
            </a:lvl6pPr>
            <a:lvl7pPr marL="3056473" indent="0">
              <a:buNone/>
              <a:defRPr sz="2200"/>
            </a:lvl7pPr>
            <a:lvl8pPr marL="3565886" indent="0">
              <a:buNone/>
              <a:defRPr sz="2200"/>
            </a:lvl8pPr>
            <a:lvl9pPr marL="4075298" indent="0">
              <a:buNone/>
              <a:defRPr sz="2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1517" y="6082983"/>
            <a:ext cx="6035040" cy="912177"/>
          </a:xfrm>
        </p:spPr>
        <p:txBody>
          <a:bodyPr/>
          <a:lstStyle>
            <a:lvl1pPr marL="0" indent="0">
              <a:buNone/>
              <a:defRPr sz="1600"/>
            </a:lvl1pPr>
            <a:lvl2pPr marL="509412" indent="0">
              <a:buNone/>
              <a:defRPr sz="1300"/>
            </a:lvl2pPr>
            <a:lvl3pPr marL="1018824" indent="0">
              <a:buNone/>
              <a:defRPr sz="1100"/>
            </a:lvl3pPr>
            <a:lvl4pPr marL="1528237" indent="0">
              <a:buNone/>
              <a:defRPr sz="1000"/>
            </a:lvl4pPr>
            <a:lvl5pPr marL="2037649" indent="0">
              <a:buNone/>
              <a:defRPr sz="1000"/>
            </a:lvl5pPr>
            <a:lvl6pPr marL="2547061" indent="0">
              <a:buNone/>
              <a:defRPr sz="1000"/>
            </a:lvl6pPr>
            <a:lvl7pPr marL="3056473" indent="0">
              <a:buNone/>
              <a:defRPr sz="1000"/>
            </a:lvl7pPr>
            <a:lvl8pPr marL="3565886" indent="0">
              <a:buNone/>
              <a:defRPr sz="1000"/>
            </a:lvl8pPr>
            <a:lvl9pPr marL="4075298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507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311256"/>
            <a:ext cx="9052560" cy="1295400"/>
          </a:xfrm>
          <a:prstGeom prst="rect">
            <a:avLst/>
          </a:prstGeom>
        </p:spPr>
        <p:txBody>
          <a:bodyPr vert="horz" lIns="101882" tIns="50941" rIns="101882" bIns="5094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813560"/>
            <a:ext cx="9052560" cy="5129425"/>
          </a:xfrm>
          <a:prstGeom prst="rect">
            <a:avLst/>
          </a:prstGeom>
        </p:spPr>
        <p:txBody>
          <a:bodyPr vert="horz" lIns="101882" tIns="50941" rIns="101882" bIns="5094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0D973B-98AD-4444-B173-7BD023939628}" type="datetimeFigureOut">
              <a:rPr lang="en-US" smtClean="0"/>
              <a:t>8/10/18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 vert="horz" lIns="101882" tIns="50941" rIns="101882" bIns="50941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B32FB-852D-9A46-B6A0-E7CCD2379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001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09412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59" indent="-382059" algn="l" defTabSz="509412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795" indent="-318383" algn="l" defTabSz="509412" rtl="0" eaLnBrk="1" latinLnBrk="0" hangingPunct="1">
        <a:spcBef>
          <a:spcPct val="20000"/>
        </a:spcBef>
        <a:buFont typeface="Arial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531" indent="-254706" algn="l" defTabSz="509412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2943" indent="-254706" algn="l" defTabSz="509412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355" indent="-254706" algn="l" defTabSz="509412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767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180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592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004" indent="-254706" algn="l" defTabSz="50941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12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24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237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649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061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473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886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298" algn="l" defTabSz="509412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arth_ma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00200"/>
            <a:ext cx="9144000" cy="4572000"/>
          </a:xfrm>
          <a:prstGeom prst="rect">
            <a:avLst/>
          </a:prstGeom>
          <a:ln w="28575" cmpd="sng">
            <a:solidFill>
              <a:schemeClr val="tx1"/>
            </a:solidFill>
            <a:prstDash val="dash"/>
          </a:ln>
        </p:spPr>
      </p:pic>
      <p:sp>
        <p:nvSpPr>
          <p:cNvPr id="2" name="TextBox 1"/>
          <p:cNvSpPr txBox="1"/>
          <p:nvPr/>
        </p:nvSpPr>
        <p:spPr>
          <a:xfrm>
            <a:off x="3488560" y="6723764"/>
            <a:ext cx="3081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 Not Scale! Print at 100%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157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-73" r="902"/>
          <a:stretch/>
        </p:blipFill>
        <p:spPr>
          <a:xfrm>
            <a:off x="1106234" y="1138110"/>
            <a:ext cx="3200400" cy="1828800"/>
          </a:xfrm>
          <a:prstGeom prst="rect">
            <a:avLst/>
          </a:prstGeom>
          <a:ln w="28575" cmpd="sng">
            <a:solidFill>
              <a:schemeClr val="tx1"/>
            </a:solidFill>
            <a:prstDash val="dash"/>
          </a:ln>
        </p:spPr>
      </p:pic>
      <p:sp>
        <p:nvSpPr>
          <p:cNvPr id="9" name="TextBox 8"/>
          <p:cNvSpPr txBox="1"/>
          <p:nvPr/>
        </p:nvSpPr>
        <p:spPr>
          <a:xfrm>
            <a:off x="2705890" y="1390305"/>
            <a:ext cx="1788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bg1">
                      <a:lumMod val="50000"/>
                      <a:alpha val="40000"/>
                    </a:schemeClr>
                  </a:glow>
                </a:effectLst>
                <a:latin typeface="Arial Black"/>
                <a:cs typeface="Arial Black"/>
              </a:rPr>
              <a:t>Aqua</a:t>
            </a:r>
            <a:endParaRPr lang="en-US" sz="1800" dirty="0">
              <a:solidFill>
                <a:schemeClr val="bg1">
                  <a:lumMod val="85000"/>
                </a:schemeClr>
              </a:solidFill>
              <a:effectLst>
                <a:glow rad="63500">
                  <a:schemeClr val="bg1">
                    <a:lumMod val="50000"/>
                    <a:alpha val="40000"/>
                  </a:schemeClr>
                </a:glow>
              </a:effectLst>
              <a:latin typeface="Arial Black"/>
              <a:cs typeface="Arial Black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21" r="1541"/>
          <a:stretch/>
        </p:blipFill>
        <p:spPr>
          <a:xfrm>
            <a:off x="5811835" y="1138110"/>
            <a:ext cx="3200400" cy="1828800"/>
          </a:xfrm>
          <a:prstGeom prst="rect">
            <a:avLst/>
          </a:prstGeom>
          <a:ln w="28575" cmpd="sng">
            <a:solidFill>
              <a:schemeClr val="tx1"/>
            </a:solidFill>
            <a:prstDash val="dash"/>
          </a:ln>
        </p:spPr>
      </p:pic>
      <p:sp>
        <p:nvSpPr>
          <p:cNvPr id="11" name="TextBox 10"/>
          <p:cNvSpPr txBox="1"/>
          <p:nvPr/>
        </p:nvSpPr>
        <p:spPr>
          <a:xfrm>
            <a:off x="5852566" y="1285361"/>
            <a:ext cx="1788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bg1">
                      <a:lumMod val="50000"/>
                      <a:alpha val="40000"/>
                    </a:schemeClr>
                  </a:glow>
                </a:effectLst>
                <a:latin typeface="Arial Black"/>
                <a:cs typeface="Arial Black"/>
              </a:rPr>
              <a:t>Aura</a:t>
            </a:r>
            <a:endParaRPr lang="en-US" sz="1800" dirty="0">
              <a:solidFill>
                <a:schemeClr val="bg1">
                  <a:lumMod val="85000"/>
                </a:schemeClr>
              </a:solidFill>
              <a:effectLst>
                <a:glow rad="63500">
                  <a:schemeClr val="bg1">
                    <a:lumMod val="50000"/>
                    <a:alpha val="40000"/>
                  </a:schemeClr>
                </a:glow>
              </a:effectLst>
              <a:latin typeface="Arial Black"/>
              <a:cs typeface="Arial Black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l="3671"/>
          <a:stretch/>
        </p:blipFill>
        <p:spPr>
          <a:xfrm>
            <a:off x="1106234" y="4930088"/>
            <a:ext cx="3200400" cy="1833151"/>
          </a:xfrm>
          <a:prstGeom prst="rect">
            <a:avLst/>
          </a:prstGeom>
          <a:ln w="28575" cmpd="sng">
            <a:solidFill>
              <a:schemeClr val="tx1"/>
            </a:solidFill>
            <a:prstDash val="dash"/>
          </a:ln>
        </p:spPr>
      </p:pic>
      <p:sp>
        <p:nvSpPr>
          <p:cNvPr id="13" name="TextBox 12"/>
          <p:cNvSpPr txBox="1"/>
          <p:nvPr/>
        </p:nvSpPr>
        <p:spPr>
          <a:xfrm>
            <a:off x="2661441" y="5496910"/>
            <a:ext cx="1788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bg1">
                      <a:lumMod val="50000"/>
                      <a:alpha val="40000"/>
                    </a:schemeClr>
                  </a:glow>
                </a:effectLst>
                <a:latin typeface="Arial Black"/>
                <a:cs typeface="Arial Black"/>
              </a:rPr>
              <a:t>ICESat-2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1091"/>
          <a:stretch/>
        </p:blipFill>
        <p:spPr>
          <a:xfrm>
            <a:off x="5811835" y="4934439"/>
            <a:ext cx="3200400" cy="1828800"/>
          </a:xfrm>
          <a:prstGeom prst="rect">
            <a:avLst/>
          </a:prstGeom>
          <a:ln w="28575" cmpd="sng">
            <a:solidFill>
              <a:schemeClr val="tx1"/>
            </a:solidFill>
            <a:prstDash val="dash"/>
          </a:ln>
        </p:spPr>
      </p:pic>
      <p:sp>
        <p:nvSpPr>
          <p:cNvPr id="15" name="TextBox 14"/>
          <p:cNvSpPr txBox="1"/>
          <p:nvPr/>
        </p:nvSpPr>
        <p:spPr>
          <a:xfrm>
            <a:off x="5862091" y="4990086"/>
            <a:ext cx="1788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solidFill>
                  <a:schemeClr val="bg1">
                    <a:lumMod val="85000"/>
                  </a:schemeClr>
                </a:solidFill>
                <a:effectLst>
                  <a:glow rad="63500">
                    <a:schemeClr val="bg1">
                      <a:lumMod val="50000"/>
                      <a:alpha val="40000"/>
                    </a:schemeClr>
                  </a:glow>
                </a:effectLst>
                <a:latin typeface="Arial Black"/>
                <a:cs typeface="Arial Black"/>
              </a:rPr>
              <a:t>Landsat 8</a:t>
            </a:r>
            <a:endParaRPr lang="en-US" sz="1800" dirty="0">
              <a:solidFill>
                <a:schemeClr val="bg1">
                  <a:lumMod val="85000"/>
                </a:schemeClr>
              </a:solidFill>
              <a:effectLst>
                <a:glow rad="63500">
                  <a:schemeClr val="bg1">
                    <a:lumMod val="50000"/>
                    <a:alpha val="40000"/>
                  </a:schemeClr>
                </a:glow>
              </a:effectLst>
              <a:latin typeface="Arial Black"/>
              <a:cs typeface="Arial Black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488560" y="3686145"/>
            <a:ext cx="3081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Do Not Scale! Print at 100%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38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24</Words>
  <Application>Microsoft Macintosh PowerPoint</Application>
  <PresentationFormat>Custom</PresentationFormat>
  <Paragraphs>7</Paragraphs>
  <Slides>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 Miller</dc:creator>
  <cp:lastModifiedBy>Jack Miller</cp:lastModifiedBy>
  <cp:revision>4</cp:revision>
  <cp:lastPrinted>2018-07-17T15:05:05Z</cp:lastPrinted>
  <dcterms:created xsi:type="dcterms:W3CDTF">2018-07-17T14:37:08Z</dcterms:created>
  <dcterms:modified xsi:type="dcterms:W3CDTF">2018-08-10T18:10:04Z</dcterms:modified>
</cp:coreProperties>
</file>

<file path=docProps/thumbnail.jpeg>
</file>